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NIjS1JvbEV83ZRqVfgjd9NMEO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45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E02EAE64-C1E4-440D-9808-733409A06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F190043-A05C-4A07-89EF-269FFD11A6E0}"/>
              </a:ext>
            </a:extLst>
          </p:cNvPr>
          <p:cNvSpPr txBox="1"/>
          <p:nvPr/>
        </p:nvSpPr>
        <p:spPr>
          <a:xfrm>
            <a:off x="4455375" y="4148291"/>
            <a:ext cx="6386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0" i="0" dirty="0">
                <a:solidFill>
                  <a:srgbClr val="FFFFFF"/>
                </a:solidFill>
                <a:effectLst/>
                <a:latin typeface="Franklin Gothic Demi" panose="020B0703020102020204" pitchFamily="34" charset="0"/>
                <a:cs typeface="Segoe UI Semibold" panose="020B0702040204020203" pitchFamily="34" charset="0"/>
              </a:rPr>
              <a:t>09/05 a 13/05/2022 - Evento online</a:t>
            </a:r>
          </a:p>
          <a:p>
            <a:pPr algn="ctr"/>
            <a:br>
              <a:rPr lang="pt-BR" sz="2800" b="0" i="0" dirty="0">
                <a:solidFill>
                  <a:srgbClr val="444444"/>
                </a:solidFill>
                <a:effectLst/>
                <a:latin typeface="Franklin Gothic Demi" panose="020B0703020102020204" pitchFamily="34" charset="0"/>
                <a:cs typeface="Segoe UI Semibold" panose="020B0702040204020203" pitchFamily="34" charset="0"/>
              </a:rPr>
            </a:br>
            <a:endParaRPr lang="pt-BR" sz="2800" dirty="0">
              <a:latin typeface="Franklin Gothic Demi" panose="020B0703020102020204" pitchFamily="34" charset="0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title"/>
          </p:nvPr>
        </p:nvSpPr>
        <p:spPr>
          <a:xfrm>
            <a:off x="3935760" y="274638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1" dirty="0"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De acordo com ABNT.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/>
          <p:nvPr/>
        </p:nvSpPr>
        <p:spPr>
          <a:xfrm>
            <a:off x="1847528" y="2924944"/>
            <a:ext cx="8352928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 Dúvidas?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seminarioead2022@gmail.com</a:t>
            </a:r>
            <a:endParaRPr sz="18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CB1E3D6-D07A-43F3-B66E-5A0CE8697952}"/>
              </a:ext>
            </a:extLst>
          </p:cNvPr>
          <p:cNvGrpSpPr/>
          <p:nvPr/>
        </p:nvGrpSpPr>
        <p:grpSpPr>
          <a:xfrm>
            <a:off x="331162" y="5122815"/>
            <a:ext cx="11385660" cy="1027263"/>
            <a:chOff x="554839" y="5713658"/>
            <a:chExt cx="11385660" cy="1027263"/>
          </a:xfrm>
        </p:grpSpPr>
        <p:pic>
          <p:nvPicPr>
            <p:cNvPr id="4" name="Imagem 3" descr="Placa vermelha com letras brancas e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52B91413-0EF8-4572-8554-86C1BD84F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85850" y="6152547"/>
              <a:ext cx="1254649" cy="473810"/>
            </a:xfrm>
            <a:prstGeom prst="rect">
              <a:avLst/>
            </a:prstGeom>
          </p:spPr>
        </p:pic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A37E2258-9896-4EF2-BB88-C8C72A334C70}"/>
                </a:ext>
              </a:extLst>
            </p:cNvPr>
            <p:cNvGrpSpPr/>
            <p:nvPr/>
          </p:nvGrpSpPr>
          <p:grpSpPr>
            <a:xfrm>
              <a:off x="668598" y="6086827"/>
              <a:ext cx="3670274" cy="654094"/>
              <a:chOff x="337624" y="5469413"/>
              <a:chExt cx="4094761" cy="729743"/>
            </a:xfrm>
          </p:grpSpPr>
          <p:pic>
            <p:nvPicPr>
              <p:cNvPr id="16" name="Imagem 15" descr="Uma imagem contendo Ícone&#10;&#10;Descrição gerada automaticamente">
                <a:extLst>
                  <a:ext uri="{FF2B5EF4-FFF2-40B4-BE49-F238E27FC236}">
                    <a16:creationId xmlns:a16="http://schemas.microsoft.com/office/drawing/2014/main" id="{31F71B30-62C2-4809-952C-DD9F9B1E9B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6758" y="5529618"/>
                <a:ext cx="511932" cy="620586"/>
              </a:xfrm>
              <a:prstGeom prst="rect">
                <a:avLst/>
              </a:prstGeom>
            </p:spPr>
          </p:pic>
          <p:pic>
            <p:nvPicPr>
              <p:cNvPr id="17" name="Imagem 16" descr="Ícone&#10;&#10;Descrição gerada automaticamente com confiança média">
                <a:extLst>
                  <a:ext uri="{FF2B5EF4-FFF2-40B4-BE49-F238E27FC236}">
                    <a16:creationId xmlns:a16="http://schemas.microsoft.com/office/drawing/2014/main" id="{62B1FCED-B7D6-428C-AC5F-8416A6DB79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2674" y="5537977"/>
                <a:ext cx="505662" cy="603869"/>
              </a:xfrm>
              <a:prstGeom prst="rect">
                <a:avLst/>
              </a:prstGeom>
            </p:spPr>
          </p:pic>
          <p:pic>
            <p:nvPicPr>
              <p:cNvPr id="18" name="Imagem 17" descr="Uma imagem contendo Ícone&#10;&#10;Descrição gerada automaticamente">
                <a:extLst>
                  <a:ext uri="{FF2B5EF4-FFF2-40B4-BE49-F238E27FC236}">
                    <a16:creationId xmlns:a16="http://schemas.microsoft.com/office/drawing/2014/main" id="{B53B59E0-F0F3-4ACE-BFCD-CBF2D1EF8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96376" y="5570213"/>
                <a:ext cx="518200" cy="628943"/>
              </a:xfrm>
              <a:prstGeom prst="rect">
                <a:avLst/>
              </a:prstGeom>
            </p:spPr>
          </p:pic>
          <p:pic>
            <p:nvPicPr>
              <p:cNvPr id="19" name="Imagem 18" descr="Interface gráfica do usuário&#10;&#10;Descrição gerada automaticamente com confiança média">
                <a:extLst>
                  <a:ext uri="{FF2B5EF4-FFF2-40B4-BE49-F238E27FC236}">
                    <a16:creationId xmlns:a16="http://schemas.microsoft.com/office/drawing/2014/main" id="{BE23915D-BA77-4E00-A536-EA470E4D2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38888" y="5653794"/>
                <a:ext cx="804464" cy="461783"/>
              </a:xfrm>
              <a:prstGeom prst="rect">
                <a:avLst/>
              </a:prstGeom>
            </p:spPr>
          </p:pic>
          <p:pic>
            <p:nvPicPr>
              <p:cNvPr id="20" name="Imagem 19" descr="Desenho de uma placa&#10;&#10;Descrição gerada automaticamente com confiança baixa">
                <a:extLst>
                  <a:ext uri="{FF2B5EF4-FFF2-40B4-BE49-F238E27FC236}">
                    <a16:creationId xmlns:a16="http://schemas.microsoft.com/office/drawing/2014/main" id="{384DB413-3AC0-46B0-94A9-2323D97598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7624" y="5469413"/>
                <a:ext cx="376041" cy="693247"/>
              </a:xfrm>
              <a:prstGeom prst="rect">
                <a:avLst/>
              </a:prstGeom>
            </p:spPr>
          </p:pic>
          <p:pic>
            <p:nvPicPr>
              <p:cNvPr id="21" name="Imagem 20" descr="Ícone&#10;&#10;Descrição gerada automaticamente">
                <a:extLst>
                  <a:ext uri="{FF2B5EF4-FFF2-40B4-BE49-F238E27FC236}">
                    <a16:creationId xmlns:a16="http://schemas.microsoft.com/office/drawing/2014/main" id="{3949876E-14DA-4106-97C3-43A42809F9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66423" y="5727381"/>
                <a:ext cx="465962" cy="428350"/>
              </a:xfrm>
              <a:prstGeom prst="rect">
                <a:avLst/>
              </a:prstGeom>
            </p:spPr>
          </p:pic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E9322656-0C7C-422A-B34C-61819ED1BE60}"/>
                </a:ext>
              </a:extLst>
            </p:cNvPr>
            <p:cNvGrpSpPr/>
            <p:nvPr/>
          </p:nvGrpSpPr>
          <p:grpSpPr>
            <a:xfrm>
              <a:off x="4603416" y="6201534"/>
              <a:ext cx="3720518" cy="456053"/>
              <a:chOff x="231602" y="6349202"/>
              <a:chExt cx="4150816" cy="508798"/>
            </a:xfrm>
          </p:grpSpPr>
          <p:pic>
            <p:nvPicPr>
              <p:cNvPr id="10" name="Imagem 9" descr="Logotipo, nome da empresa&#10;&#10;Descrição gerada automaticamente">
                <a:extLst>
                  <a:ext uri="{FF2B5EF4-FFF2-40B4-BE49-F238E27FC236}">
                    <a16:creationId xmlns:a16="http://schemas.microsoft.com/office/drawing/2014/main" id="{114852CB-083B-44A6-9781-1EC6A0E908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29459" y="6362585"/>
                <a:ext cx="588513" cy="495415"/>
              </a:xfrm>
              <a:prstGeom prst="rect">
                <a:avLst/>
              </a:prstGeom>
            </p:spPr>
          </p:pic>
          <p:pic>
            <p:nvPicPr>
              <p:cNvPr id="11" name="Imagem 10" descr="Ícone&#10;&#10;Descrição gerada automaticamente">
                <a:extLst>
                  <a:ext uri="{FF2B5EF4-FFF2-40B4-BE49-F238E27FC236}">
                    <a16:creationId xmlns:a16="http://schemas.microsoft.com/office/drawing/2014/main" id="{56D77A3C-D52B-4731-94BD-FCB4F3153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016390" y="6349202"/>
                <a:ext cx="366028" cy="495415"/>
              </a:xfrm>
              <a:prstGeom prst="rect">
                <a:avLst/>
              </a:prstGeom>
            </p:spPr>
          </p:pic>
          <p:pic>
            <p:nvPicPr>
              <p:cNvPr id="12" name="Imagem 11" descr="Logotipo&#10;&#10;Descrição gerada automaticamente">
                <a:extLst>
                  <a:ext uri="{FF2B5EF4-FFF2-40B4-BE49-F238E27FC236}">
                    <a16:creationId xmlns:a16="http://schemas.microsoft.com/office/drawing/2014/main" id="{7477C786-4482-4478-A39D-16A5F8B9DE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1602" y="6360057"/>
                <a:ext cx="452087" cy="452087"/>
              </a:xfrm>
              <a:prstGeom prst="rect">
                <a:avLst/>
              </a:prstGeom>
            </p:spPr>
          </p:pic>
          <p:pic>
            <p:nvPicPr>
              <p:cNvPr id="13" name="Imagem 12" descr="Placa vermelha com letras brancas em fundo preto&#10;&#10;Descrição gerada automaticamente com confiança baixa">
                <a:extLst>
                  <a:ext uri="{FF2B5EF4-FFF2-40B4-BE49-F238E27FC236}">
                    <a16:creationId xmlns:a16="http://schemas.microsoft.com/office/drawing/2014/main" id="{FC8A2C25-1A5E-4E9D-A48C-0E1C807FDB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89257" y="6367637"/>
                <a:ext cx="432241" cy="467153"/>
              </a:xfrm>
              <a:prstGeom prst="rect">
                <a:avLst/>
              </a:prstGeom>
            </p:spPr>
          </p:pic>
          <p:pic>
            <p:nvPicPr>
              <p:cNvPr id="14" name="Imagem 13" descr="Logotipo&#10;&#10;Descrição gerada automaticamente">
                <a:extLst>
                  <a:ext uri="{FF2B5EF4-FFF2-40B4-BE49-F238E27FC236}">
                    <a16:creationId xmlns:a16="http://schemas.microsoft.com/office/drawing/2014/main" id="{F0E80759-877A-467D-B598-960246927E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46124" y="6352528"/>
                <a:ext cx="490427" cy="492089"/>
              </a:xfrm>
              <a:prstGeom prst="rect">
                <a:avLst/>
              </a:prstGeom>
            </p:spPr>
          </p:pic>
          <p:pic>
            <p:nvPicPr>
              <p:cNvPr id="15" name="Imagem 14" descr="Placa vermelha com letras brancas&#10;&#10;Descrição gerada automaticamente com confiança média">
                <a:extLst>
                  <a:ext uri="{FF2B5EF4-FFF2-40B4-BE49-F238E27FC236}">
                    <a16:creationId xmlns:a16="http://schemas.microsoft.com/office/drawing/2014/main" id="{3B4A080F-81EF-4FF4-9FF4-70DC89068E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97739" y="6426985"/>
                <a:ext cx="816271" cy="389017"/>
              </a:xfrm>
              <a:prstGeom prst="rect">
                <a:avLst/>
              </a:prstGeom>
            </p:spPr>
          </p:pic>
        </p:grpSp>
        <p:pic>
          <p:nvPicPr>
            <p:cNvPr id="7" name="Imagem 6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B3F7B21D-9D17-4534-BAC2-BC16517DA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778948" y="6211300"/>
              <a:ext cx="1662125" cy="415057"/>
            </a:xfrm>
            <a:prstGeom prst="rect">
              <a:avLst/>
            </a:prstGeom>
          </p:spPr>
        </p:pic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D1385DFD-2826-43A5-9918-BA9617CBA35C}"/>
                </a:ext>
              </a:extLst>
            </p:cNvPr>
            <p:cNvSpPr txBox="1"/>
            <p:nvPr/>
          </p:nvSpPr>
          <p:spPr>
            <a:xfrm>
              <a:off x="554839" y="5713658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chemeClr val="bg2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Realização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E86FBCE1-248B-4CD6-A21F-AF3375BDB875}"/>
                </a:ext>
              </a:extLst>
            </p:cNvPr>
            <p:cNvSpPr txBox="1"/>
            <p:nvPr/>
          </p:nvSpPr>
          <p:spPr>
            <a:xfrm>
              <a:off x="8690460" y="5745695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chemeClr val="bg2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Apoio</a:t>
              </a:r>
            </a:p>
          </p:txBody>
        </p:sp>
      </p:grpSp>
      <p:pic>
        <p:nvPicPr>
          <p:cNvPr id="22" name="Imagem 21" descr="Texto&#10;&#10;Descrição gerada automaticamente">
            <a:extLst>
              <a:ext uri="{FF2B5EF4-FFF2-40B4-BE49-F238E27FC236}">
                <a16:creationId xmlns:a16="http://schemas.microsoft.com/office/drawing/2014/main" id="{6691616E-6B99-4523-85EC-2F6D6DDF890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73848" y="358613"/>
            <a:ext cx="4681423" cy="18268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3575720" y="3933056"/>
            <a:ext cx="6400800" cy="225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Autoria principal</a:t>
            </a:r>
            <a:endParaRPr sz="2400" dirty="0"/>
          </a:p>
          <a:p>
            <a:pPr marL="0" lvl="0" indent="0" algn="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Coautoria 1</a:t>
            </a:r>
            <a:endParaRPr sz="2400" dirty="0"/>
          </a:p>
          <a:p>
            <a:pPr marL="0" lvl="0" indent="0" algn="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Coautoria 2</a:t>
            </a:r>
            <a:endParaRPr sz="2400" dirty="0"/>
          </a:p>
          <a:p>
            <a:pPr marL="0" lvl="0" indent="0" algn="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pt-B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Eixo X: </a:t>
            </a:r>
            <a:r>
              <a:rPr lang="pt-B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960"/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960"/>
              <a:buNone/>
            </a:pPr>
            <a:endParaRPr sz="196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609600" y="170080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		Este modelo objetiva orientar sua apresentação:</a:t>
            </a:r>
            <a:endParaRPr dirty="0"/>
          </a:p>
          <a:p>
            <a:pPr marL="342900" lvl="0" indent="-342900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Fonte Times New Roman.</a:t>
            </a:r>
            <a:endParaRPr dirty="0"/>
          </a:p>
          <a:p>
            <a:pPr marL="342900" lvl="0" indent="-342900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No mínimo utilize o tamanho da fonte 24 no texto.</a:t>
            </a:r>
          </a:p>
          <a:p>
            <a:pPr marL="342900" lvl="0" indent="-342900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Preste atenção ao tempo de apresentação para organizar.</a:t>
            </a:r>
            <a:endParaRPr lang="pt-BR"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Introdução.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Objetivo.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Metodologia.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Discussões.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Resultados.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Considerações Finais.</a:t>
            </a:r>
            <a:endParaRPr dirty="0"/>
          </a:p>
          <a:p>
            <a:pPr marL="1076326" lvl="0" indent="-354013" algn="just" rtl="0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pt-BR" sz="2600" dirty="0">
                <a:latin typeface="Times New Roman"/>
                <a:ea typeface="Times New Roman"/>
                <a:cs typeface="Times New Roman"/>
                <a:sym typeface="Times New Roman"/>
              </a:rPr>
              <a:t>Referências.</a:t>
            </a:r>
            <a:endParaRPr dirty="0"/>
          </a:p>
        </p:txBody>
      </p:sp>
      <p:sp>
        <p:nvSpPr>
          <p:cNvPr id="4" name="Google Shape;95;p2">
            <a:extLst>
              <a:ext uri="{FF2B5EF4-FFF2-40B4-BE49-F238E27FC236}">
                <a16:creationId xmlns:a16="http://schemas.microsoft.com/office/drawing/2014/main" id="{0CE9CE5A-41A7-45DC-BA3F-8BFC2AE6B85E}"/>
              </a:ext>
            </a:extLst>
          </p:cNvPr>
          <p:cNvSpPr txBox="1">
            <a:spLocks/>
          </p:cNvSpPr>
          <p:nvPr/>
        </p:nvSpPr>
        <p:spPr>
          <a:xfrm>
            <a:off x="6389258" y="4253285"/>
            <a:ext cx="6400800" cy="225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SzPts val="1960"/>
              <a:buFont typeface="Arial"/>
              <a:buNone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 DE APRESENTAÇÃO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1960"/>
              <a:buFont typeface="Arial"/>
              <a:buNone/>
            </a:pPr>
            <a:endParaRPr lang="pt-BR" sz="30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1960"/>
              <a:buFont typeface="Arial"/>
              <a:buNone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Resumo expandido: 20 minutos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1960"/>
              <a:buFont typeface="Arial"/>
              <a:buNone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Pôster: 15 minutos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1960"/>
              <a:buFont typeface="Arial"/>
              <a:buNone/>
            </a:pPr>
            <a:r>
              <a:rPr lang="pt-BR" sz="3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Relato de experiência: 10 minutos</a:t>
            </a:r>
            <a:endParaRPr lang="pt-BR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888888"/>
              </a:buClr>
              <a:buSzPts val="1960"/>
              <a:buFont typeface="Arial"/>
              <a:buNone/>
            </a:pPr>
            <a:endParaRPr lang="pt-BR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rgbClr val="888888"/>
              </a:buClr>
              <a:buSzPts val="1960"/>
              <a:buFont typeface="Arial"/>
              <a:buNone/>
            </a:pPr>
            <a:endParaRPr lang="pt-BR" sz="196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(S)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79376" y="1844824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	Não há um formato ideal, esta é uma sugestão.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	 Informamos que será cobrado o tempo de apresentação. Então, por favor, organize(m)-se. Aconselhamos que não prepare(m) muitos slides, levando em consideração o tempo. Recomendamos que tenha em média 10 slides, pouco mais de 1 minuto para discorrer sobre cada um.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body" idx="1"/>
          </p:nvPr>
        </p:nvSpPr>
        <p:spPr>
          <a:xfrm>
            <a:off x="609600" y="2132856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Procure(m) utilizar imagens, gráficos, tabelas e quadros com boa visualização.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2"/>
          </p:nvPr>
        </p:nvSpPr>
        <p:spPr>
          <a:xfrm>
            <a:off x="6197600" y="210099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DISCUSSÕES</a:t>
            </a:r>
            <a:endParaRPr b="1" dirty="0"/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OS QUADROS DEVEM TER BOM TAMANHO E USAR CORES QUE POSSAM CONTRASTAR COM AS LETRAS E O DESIGN DO POWER POINT.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3503712" y="536968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sz="4400" dirty="0">
                <a:latin typeface="Times New Roman"/>
                <a:ea typeface="Times New Roman"/>
                <a:cs typeface="Times New Roman"/>
                <a:sym typeface="Times New Roman"/>
              </a:rPr>
              <a:t>DISCUSSÕES</a:t>
            </a:r>
            <a:endParaRPr sz="4400" dirty="0"/>
          </a:p>
        </p:txBody>
      </p:sp>
      <p:sp>
        <p:nvSpPr>
          <p:cNvPr id="129" name="Google Shape;129;p7"/>
          <p:cNvSpPr>
            <a:spLocks noGrp="1"/>
          </p:cNvSpPr>
          <p:nvPr>
            <p:ph type="pic" idx="2"/>
          </p:nvPr>
        </p:nvSpPr>
        <p:spPr>
          <a:xfrm>
            <a:off x="3304769" y="1524042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b="1" dirty="0"/>
          </a:p>
        </p:txBody>
      </p:sp>
      <p:sp>
        <p:nvSpPr>
          <p:cNvPr id="135" name="Google Shape;135;p8"/>
          <p:cNvSpPr txBox="1">
            <a:spLocks noGrp="1"/>
          </p:cNvSpPr>
          <p:nvPr>
            <p:ph type="body" idx="1"/>
          </p:nvPr>
        </p:nvSpPr>
        <p:spPr>
          <a:xfrm>
            <a:off x="609600" y="1844824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	Por favor, bastante atenção aos resultados e discussões, mas não se esqueça(m) da importância de concluir a apresentação, no tempo limite previsto para sua apresentação.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2783632" y="274638"/>
            <a:ext cx="742716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CONSIDERAÇÕES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FINAIS</a:t>
            </a:r>
            <a:endParaRPr b="1" dirty="0"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609600" y="1916832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Espaço indicado para as considerações finais/conclusão.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267</Words>
  <Application>Microsoft Office PowerPoint</Application>
  <PresentationFormat>Widescreen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Demi</vt:lpstr>
      <vt:lpstr>Segoe UI Semibold</vt:lpstr>
      <vt:lpstr>Times New Roman</vt:lpstr>
      <vt:lpstr>Tema do Office</vt:lpstr>
      <vt:lpstr>Apresentação do PowerPoint</vt:lpstr>
      <vt:lpstr>TÍTULO DO TRABALHO</vt:lpstr>
      <vt:lpstr>INTRODUÇÃO</vt:lpstr>
      <vt:lpstr>OBJETIVO(S)</vt:lpstr>
      <vt:lpstr>METODOLOGIA</vt:lpstr>
      <vt:lpstr>DISCUSSÕES</vt:lpstr>
      <vt:lpstr>DISCUSSÕES</vt:lpstr>
      <vt:lpstr>RESULTADOS</vt:lpstr>
      <vt:lpstr>CONSIDERAÇÕES FINAIS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</dc:creator>
  <cp:lastModifiedBy>Tati Hirata</cp:lastModifiedBy>
  <cp:revision>8</cp:revision>
  <dcterms:created xsi:type="dcterms:W3CDTF">2020-10-16T15:02:40Z</dcterms:created>
  <dcterms:modified xsi:type="dcterms:W3CDTF">2022-02-24T13:40:12Z</dcterms:modified>
</cp:coreProperties>
</file>