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6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DF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0" autoAdjust="0"/>
    <p:restoredTop sz="94660"/>
  </p:normalViewPr>
  <p:slideViewPr>
    <p:cSldViewPr snapToGrid="0">
      <p:cViewPr varScale="1">
        <p:scale>
          <a:sx n="11" d="100"/>
          <a:sy n="11" d="100"/>
        </p:scale>
        <p:origin x="2238" y="132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3629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7732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4617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490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3493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545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043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49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60281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77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3371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4FCF5-43B2-41FA-B9F6-19136D6C23BE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CAE49-6AD7-4717-A484-CD252DD90D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155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F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31EA79F9-00C9-49FD-9ADD-9CBD69A323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60"/>
            <a:ext cx="32369761" cy="42903805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E53F7DD8-6455-499B-AF4B-88A4BC476686}"/>
              </a:ext>
            </a:extLst>
          </p:cNvPr>
          <p:cNvSpPr txBox="1"/>
          <p:nvPr/>
        </p:nvSpPr>
        <p:spPr>
          <a:xfrm>
            <a:off x="1954253" y="6891294"/>
            <a:ext cx="284907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TITULO EM MAIÚSCULA </a:t>
            </a:r>
          </a:p>
          <a:p>
            <a:pPr algn="ctr"/>
            <a:r>
              <a:rPr lang="pt-BR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Fonte: </a:t>
            </a:r>
            <a:r>
              <a:rPr lang="pt-BR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Roman, tamanho 60 </a:t>
            </a:r>
            <a:endParaRPr lang="pt-BR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CE3951BF-46C0-479C-BA4C-A257C9BBDD96}"/>
              </a:ext>
            </a:extLst>
          </p:cNvPr>
          <p:cNvSpPr txBox="1"/>
          <p:nvPr/>
        </p:nvSpPr>
        <p:spPr>
          <a:xfrm>
            <a:off x="5262938" y="9282919"/>
            <a:ext cx="2187341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1 – Instituição (E-mail)</a:t>
            </a:r>
          </a:p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2 – Instituição (E-mail)</a:t>
            </a:r>
          </a:p>
          <a:p>
            <a:pPr algn="ctr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3 – Instituição (E-mail)</a:t>
            </a:r>
          </a:p>
          <a:p>
            <a:pPr algn="ctr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5118F80C-83BB-424A-B7DD-A4629EEC0ACB}"/>
              </a:ext>
            </a:extLst>
          </p:cNvPr>
          <p:cNvSpPr/>
          <p:nvPr/>
        </p:nvSpPr>
        <p:spPr>
          <a:xfrm>
            <a:off x="1588168" y="12093470"/>
            <a:ext cx="12945979" cy="818147"/>
          </a:xfrm>
          <a:prstGeom prst="roundRect">
            <a:avLst/>
          </a:prstGeom>
          <a:noFill/>
          <a:ln>
            <a:solidFill>
              <a:srgbClr val="C00000"/>
            </a:solidFill>
            <a:prstDash val="soli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INTRODUÇÃO E FUNDAMENTAÇÃO TEÓRICA</a:t>
            </a:r>
            <a:r>
              <a:rPr lang="pt-BR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3A315200-0E54-4603-B20B-3D4DB9581D57}"/>
              </a:ext>
            </a:extLst>
          </p:cNvPr>
          <p:cNvSpPr txBox="1"/>
          <p:nvPr/>
        </p:nvSpPr>
        <p:spPr>
          <a:xfrm>
            <a:off x="1588168" y="12967013"/>
            <a:ext cx="1294597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25475"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em fonte </a:t>
            </a:r>
            <a:r>
              <a:rPr lang="pt-B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tamanho 32, espaçamento simples entre linhas, e sem espaçamento entre parágrafos.</a:t>
            </a:r>
          </a:p>
          <a:p>
            <a:pPr indent="625475"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625475"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 1: Evite copiar o texto inteiro e apresentar, no pôster as informações devem sem apresentadas resumidamente e organizadas sistematicamente para que seja de fácil visualização pelo leitor a uns 2 m de distância. </a:t>
            </a:r>
          </a:p>
          <a:p>
            <a:pPr indent="625475"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OBS 2: Este é um modelo, mas poderá reorganizar as caixas com os títulos, assim como alterar e editar o conteúdo para que siga a organização que melhor se adequa ao seu trabalho. </a:t>
            </a:r>
          </a:p>
        </p:txBody>
      </p:sp>
      <p:sp>
        <p:nvSpPr>
          <p:cNvPr id="10" name="Retângulo: Cantos Arredondados 9">
            <a:extLst>
              <a:ext uri="{FF2B5EF4-FFF2-40B4-BE49-F238E27FC236}">
                <a16:creationId xmlns:a16="http://schemas.microsoft.com/office/drawing/2014/main" id="{73D102E7-3819-4972-A746-D8447082B14A}"/>
              </a:ext>
            </a:extLst>
          </p:cNvPr>
          <p:cNvSpPr/>
          <p:nvPr/>
        </p:nvSpPr>
        <p:spPr>
          <a:xfrm>
            <a:off x="17426861" y="12093469"/>
            <a:ext cx="12945979" cy="8181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CONSIDERAÇÕES FINAIS 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A2AF6C46-9C02-404C-BE56-6DEE86926E27}"/>
              </a:ext>
            </a:extLst>
          </p:cNvPr>
          <p:cNvSpPr/>
          <p:nvPr/>
        </p:nvSpPr>
        <p:spPr>
          <a:xfrm>
            <a:off x="17426861" y="22424587"/>
            <a:ext cx="12945979" cy="8181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REFERÊNCIAS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2140B2AD-0968-486D-82D7-CC2DEA6AE663}"/>
              </a:ext>
            </a:extLst>
          </p:cNvPr>
          <p:cNvSpPr txBox="1"/>
          <p:nvPr/>
        </p:nvSpPr>
        <p:spPr>
          <a:xfrm>
            <a:off x="1622580" y="23478543"/>
            <a:ext cx="130428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625475"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editado pelo autor para melhor disposição e apresentação da pesquisa, porém é necessário que se mantenha a identidade  do evento, conforme itens sugeridos.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322061D9-DE03-48B5-A1E6-408B3FA3844F}"/>
              </a:ext>
            </a:extLst>
          </p:cNvPr>
          <p:cNvSpPr txBox="1"/>
          <p:nvPr/>
        </p:nvSpPr>
        <p:spPr>
          <a:xfrm>
            <a:off x="17045793" y="13462902"/>
            <a:ext cx="13130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0225"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editado pelo autor para melhor disposição e apresentação da pesquisa, porém é necessário que se mantenha a identidade  do evento, conforme itens sugeridos.</a:t>
            </a:r>
          </a:p>
          <a:p>
            <a:pPr indent="530225"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CaixaDeTexto 40">
            <a:extLst>
              <a:ext uri="{FF2B5EF4-FFF2-40B4-BE49-F238E27FC236}">
                <a16:creationId xmlns:a16="http://schemas.microsoft.com/office/drawing/2014/main" id="{77A742A8-9FBE-4984-813F-6577FC1F7ADF}"/>
              </a:ext>
            </a:extLst>
          </p:cNvPr>
          <p:cNvSpPr txBox="1"/>
          <p:nvPr/>
        </p:nvSpPr>
        <p:spPr>
          <a:xfrm>
            <a:off x="17426862" y="23599278"/>
            <a:ext cx="12945979" cy="1638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Referencias usadas no pôster, segunda as normas da ABNT.</a:t>
            </a:r>
          </a:p>
          <a:p>
            <a:pPr marL="34290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3200" dirty="0">
                <a:latin typeface="Times New Roman" panose="02020603050405020304" pitchFamily="18" charset="0"/>
                <a:ea typeface="SimSun" panose="02010600030101010101" pitchFamily="2" charset="-122"/>
              </a:rPr>
              <a:t>Texto e texto</a:t>
            </a:r>
          </a:p>
          <a:p>
            <a:pPr indent="625475"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4FA21125-88D5-340C-53C8-6E85F211F21F}"/>
              </a:ext>
            </a:extLst>
          </p:cNvPr>
          <p:cNvSpPr/>
          <p:nvPr/>
        </p:nvSpPr>
        <p:spPr>
          <a:xfrm>
            <a:off x="1622580" y="22424993"/>
            <a:ext cx="12945979" cy="8181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  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6893238" y="31424079"/>
            <a:ext cx="132830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5400" b="1" dirty="0">
                <a:latin typeface="Agency FB" pitchFamily="34" charset="0"/>
              </a:rPr>
              <a:t>OBS: Para o pôster imprimir no tamanho de 120cm de altura e 90cm de comprimento</a:t>
            </a:r>
            <a:r>
              <a:rPr lang="pt-BR" b="1" dirty="0"/>
              <a:t>..</a:t>
            </a:r>
          </a:p>
        </p:txBody>
      </p:sp>
      <p:sp>
        <p:nvSpPr>
          <p:cNvPr id="16" name="Retângulo: Cantos Arredondados 15">
            <a:extLst>
              <a:ext uri="{FF2B5EF4-FFF2-40B4-BE49-F238E27FC236}">
                <a16:creationId xmlns:a16="http://schemas.microsoft.com/office/drawing/2014/main" id="{05317A22-AAEF-7E76-8EB3-6DA2E2C8EF74}"/>
              </a:ext>
            </a:extLst>
          </p:cNvPr>
          <p:cNvSpPr/>
          <p:nvPr/>
        </p:nvSpPr>
        <p:spPr>
          <a:xfrm>
            <a:off x="1719434" y="31534007"/>
            <a:ext cx="12945979" cy="818147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RESULTADOS E DISCUSSÕES 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C99C884-A8C5-76A4-F31A-7269A87577D8}"/>
              </a:ext>
            </a:extLst>
          </p:cNvPr>
          <p:cNvSpPr txBox="1"/>
          <p:nvPr/>
        </p:nvSpPr>
        <p:spPr>
          <a:xfrm>
            <a:off x="1578763" y="32511084"/>
            <a:ext cx="1313046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0225" algn="just"/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</a:t>
            </a:r>
            <a:r>
              <a:rPr lang="pt-B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Template</a:t>
            </a:r>
            <a:r>
              <a:rPr lang="pt-B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pode ser editado pelo autor para melhor disposição e apresentação da pesquisa, porém é necessário que se mantenha a identidade  do evento, conforme itens sugeridos.</a:t>
            </a:r>
          </a:p>
          <a:p>
            <a:pPr indent="530225" algn="just"/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438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4382</TotalTime>
  <Words>260</Words>
  <Application>Microsoft Office PowerPoint</Application>
  <PresentationFormat>Personalizar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Agency FB</vt:lpstr>
      <vt:lpstr>Arial</vt:lpstr>
      <vt:lpstr>Calibri</vt:lpstr>
      <vt:lpstr>Calibri Light</vt:lpstr>
      <vt:lpstr>Times New Roman</vt:lpstr>
      <vt:lpstr>Wingdings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Dhiego</dc:creator>
  <cp:lastModifiedBy>Lucia Chiaretti</cp:lastModifiedBy>
  <cp:revision>42</cp:revision>
  <dcterms:created xsi:type="dcterms:W3CDTF">2019-10-11T18:59:50Z</dcterms:created>
  <dcterms:modified xsi:type="dcterms:W3CDTF">2024-07-26T23:56:08Z</dcterms:modified>
</cp:coreProperties>
</file>