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ivG36M92uaUr/GMmMDefm2iax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11" Type="http://schemas.openxmlformats.org/officeDocument/2006/relationships/image" Target="../media/image7.png"/><Relationship Id="rId10" Type="http://schemas.openxmlformats.org/officeDocument/2006/relationships/image" Target="../media/image4.png"/><Relationship Id="rId12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034" y="-59375"/>
            <a:ext cx="18289034" cy="10424749"/>
          </a:xfrm>
          <a:custGeom>
            <a:rect b="b" l="l" r="r" t="t"/>
            <a:pathLst>
              <a:path extrusionOk="0" h="10424749" w="18289034">
                <a:moveTo>
                  <a:pt x="0" y="0"/>
                </a:moveTo>
                <a:lnTo>
                  <a:pt x="18289034" y="0"/>
                </a:lnTo>
                <a:lnTo>
                  <a:pt x="18289034" y="10424749"/>
                </a:lnTo>
                <a:lnTo>
                  <a:pt x="0" y="1042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10800000">
            <a:off x="-1348013" y="-1537383"/>
            <a:ext cx="7844235" cy="8204626"/>
          </a:xfrm>
          <a:custGeom>
            <a:rect b="b" l="l" r="r" t="t"/>
            <a:pathLst>
              <a:path extrusionOk="0" h="8204626" w="7844235">
                <a:moveTo>
                  <a:pt x="0" y="0"/>
                </a:moveTo>
                <a:lnTo>
                  <a:pt x="7844235" y="0"/>
                </a:lnTo>
                <a:lnTo>
                  <a:pt x="7844235" y="8204626"/>
                </a:lnTo>
                <a:lnTo>
                  <a:pt x="0" y="8204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4162151" y="-1026680"/>
            <a:ext cx="6194297" cy="4110761"/>
          </a:xfrm>
          <a:custGeom>
            <a:rect b="b" l="l" r="r" t="t"/>
            <a:pathLst>
              <a:path extrusionOk="0" h="4110761" w="6194297">
                <a:moveTo>
                  <a:pt x="0" y="0"/>
                </a:moveTo>
                <a:lnTo>
                  <a:pt x="6194298" y="0"/>
                </a:lnTo>
                <a:lnTo>
                  <a:pt x="6194298" y="4110760"/>
                </a:lnTo>
                <a:lnTo>
                  <a:pt x="0" y="4110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flipH="1">
            <a:off x="-3508325" y="5406674"/>
            <a:ext cx="6874268" cy="4562014"/>
          </a:xfrm>
          <a:custGeom>
            <a:rect b="b" l="l" r="r" t="t"/>
            <a:pathLst>
              <a:path extrusionOk="0" h="4562014" w="6874268">
                <a:moveTo>
                  <a:pt x="6874268" y="0"/>
                </a:moveTo>
                <a:lnTo>
                  <a:pt x="0" y="0"/>
                </a:lnTo>
                <a:lnTo>
                  <a:pt x="0" y="4562014"/>
                </a:lnTo>
                <a:lnTo>
                  <a:pt x="6874268" y="4562014"/>
                </a:lnTo>
                <a:lnTo>
                  <a:pt x="6874268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659965" y="2888861"/>
            <a:ext cx="12968069" cy="3614849"/>
          </a:xfrm>
          <a:custGeom>
            <a:rect b="b" l="l" r="r" t="t"/>
            <a:pathLst>
              <a:path extrusionOk="0" h="3614849" w="12968069">
                <a:moveTo>
                  <a:pt x="0" y="0"/>
                </a:moveTo>
                <a:lnTo>
                  <a:pt x="12968070" y="0"/>
                </a:lnTo>
                <a:lnTo>
                  <a:pt x="12968070" y="3614850"/>
                </a:lnTo>
                <a:lnTo>
                  <a:pt x="0" y="3614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4694554" y="8994922"/>
            <a:ext cx="1126465" cy="580991"/>
          </a:xfrm>
          <a:custGeom>
            <a:rect b="b" l="l" r="r" t="t"/>
            <a:pathLst>
              <a:path extrusionOk="0" h="580991" w="1126465">
                <a:moveTo>
                  <a:pt x="0" y="0"/>
                </a:moveTo>
                <a:lnTo>
                  <a:pt x="1126465" y="0"/>
                </a:lnTo>
                <a:lnTo>
                  <a:pt x="1126465" y="580991"/>
                </a:lnTo>
                <a:lnTo>
                  <a:pt x="0" y="580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9558" l="-22066" r="-21434" t="-195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6088943" y="9009642"/>
            <a:ext cx="496297" cy="638274"/>
          </a:xfrm>
          <a:custGeom>
            <a:rect b="b" l="l" r="r" t="t"/>
            <a:pathLst>
              <a:path extrusionOk="0" h="638274" w="496297">
                <a:moveTo>
                  <a:pt x="0" y="0"/>
                </a:moveTo>
                <a:lnTo>
                  <a:pt x="496297" y="0"/>
                </a:lnTo>
                <a:lnTo>
                  <a:pt x="496297" y="638275"/>
                </a:lnTo>
                <a:lnTo>
                  <a:pt x="0" y="638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2923783" y="8966281"/>
            <a:ext cx="479763" cy="638274"/>
          </a:xfrm>
          <a:custGeom>
            <a:rect b="b" l="l" r="r" t="t"/>
            <a:pathLst>
              <a:path extrusionOk="0" h="638274" w="479763">
                <a:moveTo>
                  <a:pt x="0" y="0"/>
                </a:moveTo>
                <a:lnTo>
                  <a:pt x="479763" y="0"/>
                </a:lnTo>
                <a:lnTo>
                  <a:pt x="479763" y="638275"/>
                </a:lnTo>
                <a:lnTo>
                  <a:pt x="0" y="638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3949345" y="8481168"/>
            <a:ext cx="1490418" cy="322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Realização</a:t>
            </a:r>
            <a:endParaRPr sz="191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702173" y="8966277"/>
            <a:ext cx="695955" cy="68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066838" y="-2133603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0" y="0"/>
                </a:moveTo>
                <a:lnTo>
                  <a:pt x="14944369" y="0"/>
                </a:lnTo>
                <a:lnTo>
                  <a:pt x="14944369" y="5061914"/>
                </a:lnTo>
                <a:lnTo>
                  <a:pt x="0" y="5061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 flipH="1">
            <a:off x="-4687810" y="9202655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14944369" y="0"/>
                </a:moveTo>
                <a:lnTo>
                  <a:pt x="0" y="0"/>
                </a:lnTo>
                <a:lnTo>
                  <a:pt x="0" y="5061914"/>
                </a:lnTo>
                <a:lnTo>
                  <a:pt x="14944369" y="5061914"/>
                </a:lnTo>
                <a:lnTo>
                  <a:pt x="1494436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28700" y="703214"/>
            <a:ext cx="4129829" cy="1151190"/>
          </a:xfrm>
          <a:custGeom>
            <a:rect b="b" l="l" r="r" t="t"/>
            <a:pathLst>
              <a:path extrusionOk="0" h="1151190" w="4129829">
                <a:moveTo>
                  <a:pt x="0" y="0"/>
                </a:moveTo>
                <a:lnTo>
                  <a:pt x="4129829" y="0"/>
                </a:lnTo>
                <a:lnTo>
                  <a:pt x="4129829" y="1151190"/>
                </a:lnTo>
                <a:lnTo>
                  <a:pt x="0" y="1151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>
            <p:ph idx="1" type="subTitle"/>
          </p:nvPr>
        </p:nvSpPr>
        <p:spPr>
          <a:xfrm>
            <a:off x="3762317" y="4649095"/>
            <a:ext cx="9815229" cy="217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solidFill>
                  <a:schemeClr val="dk1"/>
                </a:solidFill>
              </a:rPr>
              <a:t>Autores/as: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4324927" y="2875538"/>
            <a:ext cx="10406594" cy="948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DO TRABALHO</a:t>
            </a:r>
            <a:endParaRPr/>
          </a:p>
        </p:txBody>
      </p:sp>
      <p:grpSp>
        <p:nvGrpSpPr>
          <p:cNvPr id="105" name="Google Shape;105;p2"/>
          <p:cNvGrpSpPr/>
          <p:nvPr/>
        </p:nvGrpSpPr>
        <p:grpSpPr>
          <a:xfrm>
            <a:off x="3343631" y="2875538"/>
            <a:ext cx="837373" cy="837373"/>
            <a:chOff x="0" y="0"/>
            <a:chExt cx="812800" cy="812800"/>
          </a:xfrm>
        </p:grpSpPr>
        <p:sp>
          <p:nvSpPr>
            <p:cNvPr id="106" name="Google Shape;106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139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1066838" y="-2133603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0" y="0"/>
                </a:moveTo>
                <a:lnTo>
                  <a:pt x="14944369" y="0"/>
                </a:lnTo>
                <a:lnTo>
                  <a:pt x="14944369" y="5061914"/>
                </a:lnTo>
                <a:lnTo>
                  <a:pt x="0" y="5061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 flipH="1">
            <a:off x="-4687810" y="9202655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14944369" y="0"/>
                </a:moveTo>
                <a:lnTo>
                  <a:pt x="0" y="0"/>
                </a:lnTo>
                <a:lnTo>
                  <a:pt x="0" y="5061914"/>
                </a:lnTo>
                <a:lnTo>
                  <a:pt x="14944369" y="5061914"/>
                </a:lnTo>
                <a:lnTo>
                  <a:pt x="1494436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028700" y="703214"/>
            <a:ext cx="4129829" cy="1151190"/>
          </a:xfrm>
          <a:custGeom>
            <a:rect b="b" l="l" r="r" t="t"/>
            <a:pathLst>
              <a:path extrusionOk="0" h="1151190" w="4129829">
                <a:moveTo>
                  <a:pt x="0" y="0"/>
                </a:moveTo>
                <a:lnTo>
                  <a:pt x="4129829" y="0"/>
                </a:lnTo>
                <a:lnTo>
                  <a:pt x="4129829" y="1151190"/>
                </a:lnTo>
                <a:lnTo>
                  <a:pt x="0" y="1151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>
            <p:ph idx="1" type="subTitle"/>
          </p:nvPr>
        </p:nvSpPr>
        <p:spPr>
          <a:xfrm>
            <a:off x="1272234" y="3831781"/>
            <a:ext cx="9815229" cy="217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Apresente aqui os objetivos do seu texto.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6539713" y="2453822"/>
            <a:ext cx="10406594" cy="948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</p:txBody>
      </p:sp>
      <p:grpSp>
        <p:nvGrpSpPr>
          <p:cNvPr id="118" name="Google Shape;118;p3"/>
          <p:cNvGrpSpPr/>
          <p:nvPr/>
        </p:nvGrpSpPr>
        <p:grpSpPr>
          <a:xfrm>
            <a:off x="5486400" y="2430962"/>
            <a:ext cx="837373" cy="837373"/>
            <a:chOff x="0" y="0"/>
            <a:chExt cx="812800" cy="812800"/>
          </a:xfrm>
        </p:grpSpPr>
        <p:sp>
          <p:nvSpPr>
            <p:cNvPr id="119" name="Google Shape;11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139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066838" y="-2133603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0" y="0"/>
                </a:moveTo>
                <a:lnTo>
                  <a:pt x="14944369" y="0"/>
                </a:lnTo>
                <a:lnTo>
                  <a:pt x="14944369" y="5061914"/>
                </a:lnTo>
                <a:lnTo>
                  <a:pt x="0" y="5061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 flipH="1">
            <a:off x="-4687810" y="9202655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14944369" y="0"/>
                </a:moveTo>
                <a:lnTo>
                  <a:pt x="0" y="0"/>
                </a:lnTo>
                <a:lnTo>
                  <a:pt x="0" y="5061914"/>
                </a:lnTo>
                <a:lnTo>
                  <a:pt x="14944369" y="5061914"/>
                </a:lnTo>
                <a:lnTo>
                  <a:pt x="1494436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028700" y="703214"/>
            <a:ext cx="4129829" cy="1151190"/>
          </a:xfrm>
          <a:custGeom>
            <a:rect b="b" l="l" r="r" t="t"/>
            <a:pathLst>
              <a:path extrusionOk="0" h="1151190" w="4129829">
                <a:moveTo>
                  <a:pt x="0" y="0"/>
                </a:moveTo>
                <a:lnTo>
                  <a:pt x="4129829" y="0"/>
                </a:lnTo>
                <a:lnTo>
                  <a:pt x="4129829" y="1151190"/>
                </a:lnTo>
                <a:lnTo>
                  <a:pt x="0" y="1151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1447800" y="3716439"/>
            <a:ext cx="13944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Apresente a metodologia utilizada para a escrita do seu texto. 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6019800" y="2282555"/>
            <a:ext cx="7104387" cy="947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>
            <a:off x="4953000" y="2284786"/>
            <a:ext cx="837373" cy="837373"/>
            <a:chOff x="0" y="0"/>
            <a:chExt cx="812800" cy="812800"/>
          </a:xfrm>
        </p:grpSpPr>
        <p:sp>
          <p:nvSpPr>
            <p:cNvPr id="132" name="Google Shape;13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139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1066838" y="-2133603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0" y="0"/>
                </a:moveTo>
                <a:lnTo>
                  <a:pt x="14944369" y="0"/>
                </a:lnTo>
                <a:lnTo>
                  <a:pt x="14944369" y="5061914"/>
                </a:lnTo>
                <a:lnTo>
                  <a:pt x="0" y="5061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flipH="1">
            <a:off x="-4687810" y="9202655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14944369" y="0"/>
                </a:moveTo>
                <a:lnTo>
                  <a:pt x="0" y="0"/>
                </a:lnTo>
                <a:lnTo>
                  <a:pt x="0" y="5061914"/>
                </a:lnTo>
                <a:lnTo>
                  <a:pt x="14944369" y="5061914"/>
                </a:lnTo>
                <a:lnTo>
                  <a:pt x="1494436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1028700" y="703214"/>
            <a:ext cx="4129829" cy="1151190"/>
          </a:xfrm>
          <a:custGeom>
            <a:rect b="b" l="l" r="r" t="t"/>
            <a:pathLst>
              <a:path extrusionOk="0" h="1151190" w="4129829">
                <a:moveTo>
                  <a:pt x="0" y="0"/>
                </a:moveTo>
                <a:lnTo>
                  <a:pt x="4129829" y="0"/>
                </a:lnTo>
                <a:lnTo>
                  <a:pt x="4129829" y="1151190"/>
                </a:lnTo>
                <a:lnTo>
                  <a:pt x="0" y="1151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>
            <p:ph idx="1" type="body"/>
          </p:nvPr>
        </p:nvSpPr>
        <p:spPr>
          <a:xfrm>
            <a:off x="3552806" y="3836369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Subtítulo</a:t>
            </a:r>
            <a:endParaRPr/>
          </a:p>
        </p:txBody>
      </p:sp>
      <p:sp>
        <p:nvSpPr>
          <p:cNvPr id="143" name="Google Shape;143;p5"/>
          <p:cNvSpPr txBox="1"/>
          <p:nvPr>
            <p:ph idx="2" type="body"/>
          </p:nvPr>
        </p:nvSpPr>
        <p:spPr>
          <a:xfrm>
            <a:off x="1905000" y="4911192"/>
            <a:ext cx="5945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Apresente os resultados do seu texto. </a:t>
            </a:r>
            <a:endParaRPr/>
          </a:p>
        </p:txBody>
      </p:sp>
      <p:sp>
        <p:nvSpPr>
          <p:cNvPr id="144" name="Google Shape;144;p5"/>
          <p:cNvSpPr txBox="1"/>
          <p:nvPr>
            <p:ph idx="3" type="body"/>
          </p:nvPr>
        </p:nvSpPr>
        <p:spPr>
          <a:xfrm>
            <a:off x="11276013" y="376428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Subtítulo</a:t>
            </a:r>
            <a:endParaRPr/>
          </a:p>
        </p:txBody>
      </p:sp>
      <p:sp>
        <p:nvSpPr>
          <p:cNvPr id="145" name="Google Shape;145;p5"/>
          <p:cNvSpPr txBox="1"/>
          <p:nvPr>
            <p:ph idx="4" type="body"/>
          </p:nvPr>
        </p:nvSpPr>
        <p:spPr>
          <a:xfrm>
            <a:off x="9982201" y="4632011"/>
            <a:ext cx="5714999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Apresente os resultados do seu texto. 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6096000" y="1981965"/>
            <a:ext cx="7104387" cy="947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5084253" y="2022289"/>
            <a:ext cx="837373" cy="837373"/>
            <a:chOff x="0" y="0"/>
            <a:chExt cx="812800" cy="812800"/>
          </a:xfrm>
        </p:grpSpPr>
        <p:sp>
          <p:nvSpPr>
            <p:cNvPr id="148" name="Google Shape;14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139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11066838" y="-2133603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0" y="0"/>
                </a:moveTo>
                <a:lnTo>
                  <a:pt x="14944369" y="0"/>
                </a:lnTo>
                <a:lnTo>
                  <a:pt x="14944369" y="5061914"/>
                </a:lnTo>
                <a:lnTo>
                  <a:pt x="0" y="5061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 flipH="1">
            <a:off x="-4687810" y="9202655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14944369" y="0"/>
                </a:moveTo>
                <a:lnTo>
                  <a:pt x="0" y="0"/>
                </a:lnTo>
                <a:lnTo>
                  <a:pt x="0" y="5061914"/>
                </a:lnTo>
                <a:lnTo>
                  <a:pt x="14944369" y="5061914"/>
                </a:lnTo>
                <a:lnTo>
                  <a:pt x="1494436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028700" y="703214"/>
            <a:ext cx="4129829" cy="1151190"/>
          </a:xfrm>
          <a:custGeom>
            <a:rect b="b" l="l" r="r" t="t"/>
            <a:pathLst>
              <a:path extrusionOk="0" h="1151190" w="4129829">
                <a:moveTo>
                  <a:pt x="0" y="0"/>
                </a:moveTo>
                <a:lnTo>
                  <a:pt x="4129829" y="0"/>
                </a:lnTo>
                <a:lnTo>
                  <a:pt x="4129829" y="1151190"/>
                </a:lnTo>
                <a:lnTo>
                  <a:pt x="0" y="1151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>
            <p:ph idx="1" type="body"/>
          </p:nvPr>
        </p:nvSpPr>
        <p:spPr>
          <a:xfrm>
            <a:off x="1387385" y="3418218"/>
            <a:ext cx="5730029" cy="5355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Apresente as discussões do seu texto. </a:t>
            </a:r>
            <a:endParaRPr/>
          </a:p>
        </p:txBody>
      </p:sp>
      <p:sp>
        <p:nvSpPr>
          <p:cNvPr id="159" name="Google Shape;159;p6"/>
          <p:cNvSpPr txBox="1"/>
          <p:nvPr>
            <p:ph idx="2" type="body"/>
          </p:nvPr>
        </p:nvSpPr>
        <p:spPr>
          <a:xfrm>
            <a:off x="8123723" y="3413464"/>
            <a:ext cx="5710588" cy="5355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Apresente as discussões do seu texto. 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6172200" y="2249536"/>
            <a:ext cx="7104387" cy="947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DISCUSSÕES</a:t>
            </a:r>
            <a:endParaRPr/>
          </a:p>
        </p:txBody>
      </p:sp>
      <p:grpSp>
        <p:nvGrpSpPr>
          <p:cNvPr id="161" name="Google Shape;161;p6"/>
          <p:cNvGrpSpPr/>
          <p:nvPr/>
        </p:nvGrpSpPr>
        <p:grpSpPr>
          <a:xfrm>
            <a:off x="5091662" y="2229262"/>
            <a:ext cx="837373" cy="837373"/>
            <a:chOff x="0" y="0"/>
            <a:chExt cx="812800" cy="812800"/>
          </a:xfrm>
        </p:grpSpPr>
        <p:sp>
          <p:nvSpPr>
            <p:cNvPr id="162" name="Google Shape;162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139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11066838" y="-2133603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0" y="0"/>
                </a:moveTo>
                <a:lnTo>
                  <a:pt x="14944369" y="0"/>
                </a:lnTo>
                <a:lnTo>
                  <a:pt x="14944369" y="5061914"/>
                </a:lnTo>
                <a:lnTo>
                  <a:pt x="0" y="5061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 flipH="1">
            <a:off x="-4687810" y="9202655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14944369" y="0"/>
                </a:moveTo>
                <a:lnTo>
                  <a:pt x="0" y="0"/>
                </a:lnTo>
                <a:lnTo>
                  <a:pt x="0" y="5061914"/>
                </a:lnTo>
                <a:lnTo>
                  <a:pt x="14944369" y="5061914"/>
                </a:lnTo>
                <a:lnTo>
                  <a:pt x="1494436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1028700" y="703214"/>
            <a:ext cx="4129829" cy="1151190"/>
          </a:xfrm>
          <a:custGeom>
            <a:rect b="b" l="l" r="r" t="t"/>
            <a:pathLst>
              <a:path extrusionOk="0" h="1151190" w="4129829">
                <a:moveTo>
                  <a:pt x="0" y="0"/>
                </a:moveTo>
                <a:lnTo>
                  <a:pt x="4129829" y="0"/>
                </a:lnTo>
                <a:lnTo>
                  <a:pt x="4129829" y="1151190"/>
                </a:lnTo>
                <a:lnTo>
                  <a:pt x="0" y="1151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1447800" y="3920284"/>
            <a:ext cx="14944369" cy="5355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Apresente as considerações finais do seu texto.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3352800" y="2517191"/>
            <a:ext cx="11857994" cy="948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/>
          </a:p>
        </p:txBody>
      </p:sp>
      <p:grpSp>
        <p:nvGrpSpPr>
          <p:cNvPr id="174" name="Google Shape;174;p7"/>
          <p:cNvGrpSpPr/>
          <p:nvPr/>
        </p:nvGrpSpPr>
        <p:grpSpPr>
          <a:xfrm>
            <a:off x="2271481" y="2490741"/>
            <a:ext cx="837373" cy="837373"/>
            <a:chOff x="0" y="0"/>
            <a:chExt cx="812800" cy="812800"/>
          </a:xfrm>
        </p:grpSpPr>
        <p:sp>
          <p:nvSpPr>
            <p:cNvPr id="175" name="Google Shape;175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139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 rot="10800000">
            <a:off x="-1348013" y="-1537383"/>
            <a:ext cx="7844235" cy="8204626"/>
          </a:xfrm>
          <a:custGeom>
            <a:rect b="b" l="l" r="r" t="t"/>
            <a:pathLst>
              <a:path extrusionOk="0" h="8204626" w="7844235">
                <a:moveTo>
                  <a:pt x="0" y="0"/>
                </a:moveTo>
                <a:lnTo>
                  <a:pt x="7844235" y="0"/>
                </a:lnTo>
                <a:lnTo>
                  <a:pt x="7844235" y="8204626"/>
                </a:lnTo>
                <a:lnTo>
                  <a:pt x="0" y="8204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 flipH="1" rot="10800000">
            <a:off x="-592662" y="-2578165"/>
            <a:ext cx="19937348" cy="6905938"/>
          </a:xfrm>
          <a:custGeom>
            <a:rect b="b" l="l" r="r" t="t"/>
            <a:pathLst>
              <a:path extrusionOk="0" h="6905938" w="19937348">
                <a:moveTo>
                  <a:pt x="0" y="6905938"/>
                </a:moveTo>
                <a:lnTo>
                  <a:pt x="19937348" y="6905938"/>
                </a:lnTo>
                <a:lnTo>
                  <a:pt x="19937348" y="0"/>
                </a:lnTo>
                <a:lnTo>
                  <a:pt x="0" y="0"/>
                </a:lnTo>
                <a:lnTo>
                  <a:pt x="0" y="690593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11472971" y="-2218274"/>
            <a:ext cx="14944369" cy="5061914"/>
          </a:xfrm>
          <a:custGeom>
            <a:rect b="b" l="l" r="r" t="t"/>
            <a:pathLst>
              <a:path extrusionOk="0" h="5061914" w="14944369">
                <a:moveTo>
                  <a:pt x="0" y="0"/>
                </a:moveTo>
                <a:lnTo>
                  <a:pt x="14944369" y="0"/>
                </a:lnTo>
                <a:lnTo>
                  <a:pt x="14944369" y="5061914"/>
                </a:lnTo>
                <a:lnTo>
                  <a:pt x="0" y="5061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8"/>
          <p:cNvGrpSpPr/>
          <p:nvPr/>
        </p:nvGrpSpPr>
        <p:grpSpPr>
          <a:xfrm>
            <a:off x="4927107" y="2545585"/>
            <a:ext cx="837373" cy="837373"/>
            <a:chOff x="0" y="0"/>
            <a:chExt cx="812800" cy="812800"/>
          </a:xfrm>
        </p:grpSpPr>
        <p:sp>
          <p:nvSpPr>
            <p:cNvPr id="186" name="Google Shape;186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139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8"/>
          <p:cNvSpPr txBox="1"/>
          <p:nvPr/>
        </p:nvSpPr>
        <p:spPr>
          <a:xfrm>
            <a:off x="6019800" y="2529577"/>
            <a:ext cx="7104387" cy="947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8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189" name="Google Shape;189;p8"/>
          <p:cNvSpPr txBox="1"/>
          <p:nvPr>
            <p:ph idx="1" type="body"/>
          </p:nvPr>
        </p:nvSpPr>
        <p:spPr>
          <a:xfrm>
            <a:off x="2819400" y="4073408"/>
            <a:ext cx="10569803" cy="547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Inserir as referências do seu texto.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Alessandra</dc:creator>
</cp:coreProperties>
</file>